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6858000" type="screen4x3"/>
  <p:notesSz cx="9996488" cy="68659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62363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71789ACB-4D86-4540-B3A2-B644C9DE1B86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62363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D5EFDFEC-F11A-4A79-913D-ECF7B6045FA7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687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62363" y="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/>
          <a:lstStyle>
            <a:lvl1pPr algn="r">
              <a:defRPr sz="1300"/>
            </a:lvl1pPr>
          </a:lstStyle>
          <a:p>
            <a:fld id="{EC4B202C-4B3D-4012-B11B-37895D108B2F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514350"/>
            <a:ext cx="3433762" cy="2574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50" tIns="48175" rIns="96350" bIns="4817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9649" y="3261321"/>
            <a:ext cx="7997190" cy="3089672"/>
          </a:xfrm>
          <a:prstGeom prst="rect">
            <a:avLst/>
          </a:prstGeom>
        </p:spPr>
        <p:txBody>
          <a:bodyPr vert="horz" lIns="96350" tIns="48175" rIns="96350" bIns="4817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62363" y="6521450"/>
            <a:ext cx="4331811" cy="343297"/>
          </a:xfrm>
          <a:prstGeom prst="rect">
            <a:avLst/>
          </a:prstGeom>
        </p:spPr>
        <p:txBody>
          <a:bodyPr vert="horz" lIns="96350" tIns="48175" rIns="96350" bIns="48175" rtlCol="0" anchor="b"/>
          <a:lstStyle>
            <a:lvl1pPr algn="r">
              <a:defRPr sz="1300"/>
            </a:lvl1pPr>
          </a:lstStyle>
          <a:p>
            <a:fld id="{FE22651B-99AA-46E5-B12F-0DB4D98D0700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822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2651B-99AA-46E5-B12F-0DB4D98D070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05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C31C-F748-4DB0-BC26-9002D23AFA6D}" type="datetimeFigureOut">
              <a:rPr lang="en-US" smtClean="0"/>
              <a:pPr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65277-D263-4B3B-83B6-331A7536FF58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1389" y="531378"/>
            <a:ext cx="2623381" cy="928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 rot="5400000">
            <a:off x="1589139" y="220272"/>
            <a:ext cx="6062794" cy="6450661"/>
          </a:xfrm>
          <a:prstGeom prst="rect">
            <a:avLst/>
          </a:prstGeom>
          <a:noFill/>
          <a:ln w="762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802964" y="806602"/>
            <a:ext cx="5457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b="1" dirty="0" smtClean="0">
                <a:latin typeface="Script MT Bold" pitchFamily="66" charset="0"/>
              </a:rPr>
              <a:t>Veranstaltungen</a:t>
            </a:r>
            <a:endParaRPr lang="en-US" sz="2400" b="1" dirty="0">
              <a:latin typeface="Script MT Bold" pitchFamily="66" charset="0"/>
            </a:endParaRPr>
          </a:p>
        </p:txBody>
      </p:sp>
      <p:pic>
        <p:nvPicPr>
          <p:cNvPr id="3" name="Picture 4" descr="http://www.inspirio.org/Style/ausrufe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13812" y="1721576"/>
            <a:ext cx="2200275" cy="3448051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981200" y="1604738"/>
            <a:ext cx="6278965" cy="4837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2696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10.-13.2.2016  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Heringsessen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12.2.2016  	</a:t>
            </a: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Dinner-Jazz 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mit 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				</a:t>
            </a:r>
            <a:r>
              <a:rPr lang="de-DE" sz="1600" b="1" dirty="0" err="1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Hedrich&amp;Schwartz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 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Trio  </a:t>
            </a:r>
            <a:endParaRPr lang="de-DE" sz="1600" b="1" dirty="0" smtClean="0">
              <a:solidFill>
                <a:srgbClr val="C00000"/>
              </a:solidFill>
              <a:latin typeface="Script MT Bold" pitchFamily="66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	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14.2.2016  </a:t>
            </a:r>
            <a:r>
              <a:rPr lang="de-DE" sz="1600" b="1" dirty="0">
                <a:solidFill>
                  <a:srgbClr val="C00000"/>
                </a:solidFill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solidFill>
                  <a:srgbClr val="C00000"/>
                </a:solidFill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Valentinsmenu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endParaRPr lang="de-DE" sz="1600" b="1" dirty="0" smtClean="0">
              <a:latin typeface="Goudy Old Style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3.3.-3.4.2016  	</a:t>
            </a:r>
            <a:r>
              <a:rPr lang="de-DE" sz="1600" b="1" dirty="0" err="1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Bettsächertage</a:t>
            </a:r>
            <a:endParaRPr lang="de-DE" sz="1600" b="1" dirty="0">
              <a:solidFill>
                <a:srgbClr val="C00000"/>
              </a:solidFill>
              <a:latin typeface="Script MT Bold" pitchFamily="66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600" b="1" dirty="0" smtClean="0">
              <a:solidFill>
                <a:srgbClr val="C00000"/>
              </a:solidFill>
              <a:latin typeface="Script MT Bold" pitchFamily="66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25</a:t>
            </a: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.-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28.3.2016	</a:t>
            </a: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Ostermenus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	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Goudy Old Style" pitchFamily="18" charset="0"/>
                <a:cs typeface="Times New Roman" pitchFamily="18" charset="0"/>
              </a:rPr>
              <a:t>	9.4.2016</a:t>
            </a:r>
            <a:r>
              <a:rPr lang="de-DE" sz="1600" b="1" dirty="0">
                <a:latin typeface="Goudy Old Style" pitchFamily="18" charset="0"/>
                <a:cs typeface="Times New Roman" pitchFamily="18" charset="0"/>
              </a:rPr>
              <a:t>	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1 Jahr Haus &amp; Hof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 smtClean="0">
                <a:solidFill>
                  <a:srgbClr val="C00000"/>
                </a:solidFill>
                <a:latin typeface="Script MT Bold" pitchFamily="66" charset="0"/>
                <a:cs typeface="Times New Roman" pitchFamily="18" charset="0"/>
              </a:rPr>
              <a:t>			</a:t>
            </a:r>
            <a:r>
              <a:rPr lang="de-DE" sz="1600" b="1" dirty="0" smtClean="0">
                <a:latin typeface="Script MT Bold" pitchFamily="66" charset="0"/>
                <a:cs typeface="Times New Roman" pitchFamily="18" charset="0"/>
              </a:rPr>
              <a:t>mit Livemusik &amp;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600" b="1" dirty="0">
                <a:latin typeface="Script MT Bold" pitchFamily="66" charset="0"/>
                <a:cs typeface="Times New Roman" pitchFamily="18" charset="0"/>
              </a:rPr>
              <a:t>	</a:t>
            </a:r>
            <a:r>
              <a:rPr lang="de-DE" sz="1600" b="1" dirty="0" smtClean="0">
                <a:latin typeface="Script MT Bold" pitchFamily="66" charset="0"/>
                <a:cs typeface="Times New Roman" pitchFamily="18" charset="0"/>
              </a:rPr>
              <a:t>			Schmankerln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1600" b="1" dirty="0" smtClean="0">
              <a:latin typeface="Script MT Bold" pitchFamily="66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de-DE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udy Old Style" pitchFamily="18" charset="0"/>
                <a:ea typeface="Calibri" pitchFamily="34" charset="0"/>
                <a:cs typeface="Times New Roman" pitchFamily="18" charset="0"/>
              </a:rPr>
              <a:t>Wir freuen uns auf Ihren/Euren Besuch und bitten um jeweils rechtzeitige Anmeldung!</a:t>
            </a: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Script MT Bold" pitchFamily="66" charset="0"/>
                <a:ea typeface="Calibri" pitchFamily="34" charset="0"/>
                <a:cs typeface="Times New Roman" pitchFamily="18" charset="0"/>
              </a:rPr>
              <a:t>Das Haus &amp; Hof Team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400" b="1" i="0" u="none" strike="noStrike" cap="none" normalizeH="0" baseline="0" dirty="0" smtClean="0">
                <a:ln>
                  <a:noFill/>
                </a:ln>
                <a:effectLst/>
                <a:latin typeface="Goudy Old Style" pitchFamily="18" charset="0"/>
                <a:ea typeface="Times New Roman" pitchFamily="18" charset="0"/>
                <a:cs typeface="Times New Roman" pitchFamily="18" charset="0"/>
              </a:rPr>
              <a:t>Reservierungen unter 06867 / 911 8591   oder   info@hausundhof-sehndorf.de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 dirty="0" smtClean="0">
              <a:ln>
                <a:noFill/>
              </a:ln>
              <a:solidFill>
                <a:srgbClr val="4F81BD"/>
              </a:solidFill>
              <a:effectLst/>
              <a:latin typeface="Goudy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udy Old Style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Bildschirmpräsentation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Arial</vt:lpstr>
      <vt:lpstr>Calibri</vt:lpstr>
      <vt:lpstr>Goudy Old Style</vt:lpstr>
      <vt:lpstr>Script MT Bold</vt:lpstr>
      <vt:lpstr>Times New Roman</vt:lpstr>
      <vt:lpstr>Office Theme</vt:lpstr>
      <vt:lpstr>PowerPoint-Präsentation</vt:lpstr>
    </vt:vector>
  </TitlesOfParts>
  <Company>UNI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stephanie.kreis</dc:creator>
  <cp:lastModifiedBy>Marko Körner</cp:lastModifiedBy>
  <cp:revision>69</cp:revision>
  <cp:lastPrinted>2015-09-25T16:25:20Z</cp:lastPrinted>
  <dcterms:created xsi:type="dcterms:W3CDTF">2015-07-27T08:30:45Z</dcterms:created>
  <dcterms:modified xsi:type="dcterms:W3CDTF">2016-01-27T20:11:06Z</dcterms:modified>
</cp:coreProperties>
</file>