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9996488" cy="6865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62363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71789ACB-4D86-4540-B3A2-B644C9DE1B86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62363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D5EFDFEC-F11A-4A79-913D-ECF7B6045FA7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6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62363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EC4B202C-4B3D-4012-B11B-37895D108B2F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514350"/>
            <a:ext cx="3433762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9649" y="3261321"/>
            <a:ext cx="7997190" cy="3089672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62363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FE22651B-99AA-46E5-B12F-0DB4D98D070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2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2651B-99AA-46E5-B12F-0DB4D98D070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DC31C-F748-4DB0-BC26-9002D23AFA6D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ttp://thumbs.dreamstime.com/x/herbst-blatt-220141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812050">
            <a:off x="7308376" y="321019"/>
            <a:ext cx="484999" cy="42532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269" y="302778"/>
            <a:ext cx="2623381" cy="92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 rot="5400000">
            <a:off x="1396877" y="-848756"/>
            <a:ext cx="6314786" cy="8383510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727506" y="562148"/>
            <a:ext cx="5457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C00000"/>
                </a:solidFill>
                <a:latin typeface="Script MT Bold" pitchFamily="66" charset="0"/>
              </a:rPr>
              <a:t> </a:t>
            </a:r>
            <a:r>
              <a:rPr lang="de-DE" sz="2400" b="1" dirty="0" smtClean="0">
                <a:latin typeface="Script MT Bold" pitchFamily="66" charset="0"/>
              </a:rPr>
              <a:t>Herbst / Winter Veranstaltungen</a:t>
            </a:r>
            <a:endParaRPr lang="en-US" sz="2400" b="1" dirty="0">
              <a:latin typeface="Script MT Bold" pitchFamily="66" charset="0"/>
            </a:endParaRPr>
          </a:p>
        </p:txBody>
      </p:sp>
      <p:pic>
        <p:nvPicPr>
          <p:cNvPr id="2" name="Picture 2" descr="Related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23478" y="569814"/>
            <a:ext cx="325007" cy="325007"/>
          </a:xfrm>
          <a:prstGeom prst="rect">
            <a:avLst/>
          </a:prstGeom>
          <a:noFill/>
        </p:spPr>
      </p:pic>
      <p:pic>
        <p:nvPicPr>
          <p:cNvPr id="3" name="Picture 4" descr="http://www.inspirio.org/Style/ausruf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" y="2014072"/>
            <a:ext cx="2200275" cy="3448051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445171" y="1124121"/>
            <a:ext cx="7212359" cy="556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ea typeface="Calibri" pitchFamily="34" charset="0"/>
                <a:cs typeface="Times New Roman" pitchFamily="18" charset="0"/>
              </a:rPr>
              <a:t>Liebe Haus &amp; Hof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ea typeface="Calibri" pitchFamily="34" charset="0"/>
                <a:cs typeface="Times New Roman" pitchFamily="18" charset="0"/>
              </a:rPr>
              <a:t> Freunde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2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Auf diesem Wege 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die Ankündigung  einiger </a:t>
            </a:r>
            <a:r>
              <a:rPr kumimoji="0" lang="de-DE" sz="12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Haus&amp;Hof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 Veranstaltungen bis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 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Ende des Jahres.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Details zu den jeweiligen 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Events 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sind dann kurz vorher auf unserer 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Homepage &amp; 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bei Facebook 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zu 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finden.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17.10.	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Bierverkostung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mit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Bier-</a:t>
            </a:r>
            <a:r>
              <a:rPr lang="de-DE" sz="1100" b="1" dirty="0" err="1" smtClean="0">
                <a:latin typeface="Goudy Old Style" pitchFamily="18" charset="0"/>
                <a:cs typeface="Times New Roman" pitchFamily="18" charset="0"/>
              </a:rPr>
              <a:t>Sommélier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Michael Ferger und passendem zünftigem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Menu</a:t>
            </a:r>
            <a:endParaRPr lang="de-DE" sz="12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	23.10.-25.10.	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cs typeface="Times New Roman" pitchFamily="18" charset="0"/>
              </a:rPr>
              <a:t>Perler Weinfest </a:t>
            </a:r>
            <a:r>
              <a:rPr kumimoji="0" lang="de-DE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in Haus&amp;Hof mit Weinen der Perler Winzer &amp;</a:t>
            </a:r>
            <a:r>
              <a:rPr kumimoji="0" lang="de-DE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lecker-deftigen </a:t>
            </a:r>
            <a:r>
              <a:rPr kumimoji="0" lang="de-DE" sz="11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Gerichten</a:t>
            </a:r>
            <a:endParaRPr kumimoji="0" lang="de-DE" sz="12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	24.10. (Samstag abend): 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Live Musik „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Piano 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Jazz Lounge“</a:t>
            </a:r>
            <a:endParaRPr lang="de-DE" sz="12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28.10.-8.11.	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Miesmuschelwochen</a:t>
            </a:r>
            <a:r>
              <a:rPr lang="de-DE" sz="1400" b="1" dirty="0" smtClean="0">
                <a:latin typeface="Goudy Old Style" pitchFamily="18" charset="0"/>
                <a:cs typeface="Times New Roman" pitchFamily="18" charset="0"/>
              </a:rPr>
              <a:t> 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(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Moules et frites, Spaghetti Vongole &amp; mehr)</a:t>
            </a:r>
            <a:endParaRPr lang="de-DE" sz="12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	11.11.-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15.11.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	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cs typeface="Times New Roman" pitchFamily="18" charset="0"/>
              </a:rPr>
              <a:t>Martinsganswoche</a:t>
            </a:r>
            <a:r>
              <a:rPr kumimoji="0" lang="de-DE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21.11.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Rieslingweinprobe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mit Manfred Loch vom Weingut Herrenberg in </a:t>
            </a:r>
            <a:r>
              <a:rPr lang="de-DE" sz="1100" b="1" dirty="0" err="1" smtClean="0">
                <a:latin typeface="Goudy Old Style" pitchFamily="18" charset="0"/>
                <a:cs typeface="Times New Roman" pitchFamily="18" charset="0"/>
              </a:rPr>
              <a:t>Schoden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;</a:t>
            </a:r>
            <a:endParaRPr lang="de-DE" sz="12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	</a:t>
            </a:r>
            <a:r>
              <a:rPr lang="de-DE" sz="1200" b="1" dirty="0">
                <a:latin typeface="Goudy Old Style" pitchFamily="18" charset="0"/>
                <a:cs typeface="Times New Roman" pitchFamily="18" charset="0"/>
              </a:rPr>
              <a:t>d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azu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passende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Leckerbissen </a:t>
            </a:r>
            <a:endParaRPr lang="de-DE" sz="11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25.11.-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31.11.</a:t>
            </a: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„Wilde Zeiten mit Rotweinen“: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diverse wechselnde Wildspezialitäten.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		Dazu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edle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Rotweinen aus Deutschland, Italien, Frankreich und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Südafrika </a:t>
            </a:r>
            <a:endParaRPr lang="de-DE" sz="11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25.12.+26.12.	Verschiedene </a:t>
            </a:r>
            <a:r>
              <a:rPr lang="de-DE" sz="1400" b="1" dirty="0" err="1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Weihnachstmenus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 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mit Weinbegleitung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(nur mit Reservierung)</a:t>
            </a:r>
            <a:endParaRPr lang="de-DE" sz="12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31.12.	</a:t>
            </a:r>
            <a:r>
              <a:rPr lang="de-DE" sz="14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Silvesterparty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mit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Cocktails &amp; ausgefallene </a:t>
            </a:r>
            <a:r>
              <a:rPr lang="de-DE" sz="1100" b="1" dirty="0" smtClean="0">
                <a:latin typeface="Goudy Old Style" pitchFamily="18" charset="0"/>
                <a:cs typeface="Times New Roman" pitchFamily="18" charset="0"/>
              </a:rPr>
              <a:t>Leckerbissen</a:t>
            </a:r>
            <a:endParaRPr lang="de-DE" sz="1200" b="1" dirty="0" smtClean="0">
              <a:latin typeface="Goudy Old Style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 smtClean="0">
                <a:latin typeface="Goudy Old Style" pitchFamily="18" charset="0"/>
                <a:cs typeface="Times New Roman" pitchFamily="18" charset="0"/>
              </a:rPr>
              <a:t>	1.1.-27.1.16	Betriebsferien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ea typeface="Calibri" pitchFamily="34" charset="0"/>
                <a:cs typeface="Times New Roman" pitchFamily="18" charset="0"/>
              </a:rPr>
              <a:t>Wir freuns uns auf Ihren/Euren Besuch und bitten um jeweils rechtzeitige Anmeldung!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ea typeface="Calibri" pitchFamily="34" charset="0"/>
                <a:cs typeface="Times New Roman" pitchFamily="18" charset="0"/>
              </a:rPr>
              <a:t>Das Haus &amp; Hof Team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Reservierungen unter 06867 / 911 8591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  oder   info@hausundhof-sehndorf.de</a:t>
            </a:r>
            <a:endParaRPr kumimoji="0" lang="de-DE" sz="1400" b="1" i="0" u="none" strike="noStrike" cap="none" normalizeH="0" baseline="0" dirty="0" smtClean="0">
              <a:ln>
                <a:noFill/>
              </a:ln>
              <a:effectLst/>
              <a:latin typeface="Goudy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b="1" dirty="0" smtClean="0"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Weitere Infos: </a:t>
            </a:r>
            <a:r>
              <a:rPr lang="de-DE" sz="1400" b="1" dirty="0" smtClean="0"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  www.hausundhof-sehndorf.de</a:t>
            </a:r>
            <a:endParaRPr lang="de-DE" sz="1400" b="1" dirty="0" smtClean="0">
              <a:latin typeface="Goudy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Goudy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Bildschirmpräsentation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Goudy Old Style</vt:lpstr>
      <vt:lpstr>Script MT Bold</vt:lpstr>
      <vt:lpstr>Times New Roman</vt:lpstr>
      <vt:lpstr>Office Theme</vt:lpstr>
      <vt:lpstr>PowerPoint-Präsentation</vt:lpstr>
    </vt:vector>
  </TitlesOfParts>
  <Company>UNI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stephanie.kreis</dc:creator>
  <cp:lastModifiedBy>Marko Körner</cp:lastModifiedBy>
  <cp:revision>55</cp:revision>
  <cp:lastPrinted>2015-09-25T16:25:20Z</cp:lastPrinted>
  <dcterms:created xsi:type="dcterms:W3CDTF">2015-07-27T08:30:45Z</dcterms:created>
  <dcterms:modified xsi:type="dcterms:W3CDTF">2015-09-25T16:26:04Z</dcterms:modified>
</cp:coreProperties>
</file>