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9998075" cy="6865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63262" y="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71789ACB-4D86-4540-B3A2-B644C9DE1B86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2145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63262" y="652145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D5EFDFEC-F11A-4A79-913D-ECF7B6045FA7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6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63262" y="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EC4B202C-4B3D-4012-B11B-37895D108B2F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2950" y="514350"/>
            <a:ext cx="3432175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9808" y="3261321"/>
            <a:ext cx="7998460" cy="3089672"/>
          </a:xfrm>
          <a:prstGeom prst="rect">
            <a:avLst/>
          </a:prstGeom>
        </p:spPr>
        <p:txBody>
          <a:bodyPr vert="horz" lIns="96350" tIns="48175" rIns="96350" bIns="4817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2145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63262" y="652145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FE22651B-99AA-46E5-B12F-0DB4D98D0700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22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2651B-99AA-46E5-B12F-0DB4D98D070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DC31C-F748-4DB0-BC26-9002D23AFA6D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269" y="218370"/>
            <a:ext cx="2623381" cy="92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 rot="5400000">
            <a:off x="1413543" y="-865423"/>
            <a:ext cx="6440277" cy="8542334"/>
          </a:xfrm>
          <a:prstGeom prst="rect">
            <a:avLst/>
          </a:prstGeom>
          <a:noFill/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727506" y="477740"/>
            <a:ext cx="4101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latin typeface="Script MT Bold" pitchFamily="66" charset="0"/>
              </a:rPr>
              <a:t>Veranstaltungen</a:t>
            </a:r>
            <a:endParaRPr lang="en-US" sz="2400" b="1" dirty="0">
              <a:latin typeface="Script MT Bold" pitchFamily="66" charset="0"/>
            </a:endParaRPr>
          </a:p>
        </p:txBody>
      </p:sp>
      <p:pic>
        <p:nvPicPr>
          <p:cNvPr id="3" name="Picture 4" descr="http://www.inspirio.org/Style/ausruf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" y="2014072"/>
            <a:ext cx="2200275" cy="3448051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702190" y="1075599"/>
            <a:ext cx="6597747" cy="534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540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1" dirty="0">
                <a:latin typeface="Goudy Old Style" pitchFamily="18" charset="0"/>
                <a:cs typeface="Times New Roman" pitchFamily="18" charset="0"/>
              </a:rPr>
              <a:t>		</a:t>
            </a:r>
            <a:r>
              <a:rPr kumimoji="0" lang="de-DE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21.10.-23.10.	</a:t>
            </a:r>
            <a:r>
              <a:rPr kumimoji="0" lang="de-DE" sz="1400" b="1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cs typeface="Times New Roman" pitchFamily="18" charset="0"/>
              </a:rPr>
              <a:t>Perler Weinfest </a:t>
            </a:r>
            <a:r>
              <a:rPr kumimoji="0" lang="de-DE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in Haus&amp;Hof mit Weinen der </a:t>
            </a:r>
            <a:r>
              <a:rPr kumimoji="0" lang="de-DE" sz="1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Perler</a:t>
            </a:r>
            <a:r>
              <a:rPr kumimoji="0" lang="de-DE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 Winzer 				&amp; lecker-deftigen Gerichten aus </a:t>
            </a:r>
            <a:r>
              <a:rPr kumimoji="0" lang="de-DE" sz="1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Vincenzo‘s</a:t>
            </a:r>
            <a:r>
              <a:rPr kumimoji="0" lang="de-DE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 Küche</a:t>
            </a:r>
          </a:p>
          <a:p>
            <a:pPr marL="0" marR="0" lvl="0" indent="0" defTabSz="5400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		22.10. 		(Samstag abend): </a:t>
            </a:r>
            <a:r>
              <a:rPr lang="de-DE" sz="14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Live Musik mit Eric Maas</a:t>
            </a:r>
          </a:p>
          <a:p>
            <a:pPr marL="0" marR="0" lvl="0" indent="0" defTabSz="5400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		28.10.-8.11.	</a:t>
            </a:r>
            <a:r>
              <a:rPr lang="de-DE" sz="14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Muschelwochen</a:t>
            </a:r>
            <a:r>
              <a:rPr lang="de-DE" sz="1400" b="1" dirty="0">
                <a:solidFill>
                  <a:srgbClr val="FF0000"/>
                </a:solidFill>
                <a:latin typeface="Goudy Old Style" pitchFamily="18" charset="0"/>
                <a:cs typeface="Times New Roman" pitchFamily="18" charset="0"/>
              </a:rPr>
              <a:t>:</a:t>
            </a: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 </a:t>
            </a:r>
            <a:r>
              <a:rPr lang="de-DE" sz="1400" b="1" dirty="0" err="1">
                <a:latin typeface="Goudy Old Style" pitchFamily="18" charset="0"/>
                <a:cs typeface="Times New Roman" pitchFamily="18" charset="0"/>
              </a:rPr>
              <a:t>Moules</a:t>
            </a: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 et frites, Spaghetti Vongole &amp; mehr</a:t>
            </a:r>
          </a:p>
          <a:p>
            <a:pPr marL="0" marR="0" lvl="0" indent="0" defTabSz="5400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		4.11.		</a:t>
            </a:r>
            <a:r>
              <a:rPr lang="de-DE" sz="14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Goldige Zeichen</a:t>
            </a:r>
            <a:r>
              <a:rPr lang="de-DE" sz="1400" b="1" dirty="0">
                <a:latin typeface="Script MT Bold" pitchFamily="66" charset="0"/>
                <a:cs typeface="Times New Roman" pitchFamily="18" charset="0"/>
              </a:rPr>
              <a:t> - </a:t>
            </a: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Vernissage mit dem Künstler Peter Kiefer</a:t>
            </a:r>
          </a:p>
          <a:p>
            <a:pPr marL="0" marR="0" lvl="0" indent="0" defTabSz="5400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		</a:t>
            </a: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9</a:t>
            </a:r>
            <a:r>
              <a:rPr kumimoji="0" lang="de-DE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.11.-13.11.	</a:t>
            </a:r>
            <a:r>
              <a:rPr kumimoji="0" lang="de-DE" sz="1400" b="1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cs typeface="Times New Roman" pitchFamily="18" charset="0"/>
              </a:rPr>
              <a:t>Martinsganswoche</a:t>
            </a:r>
            <a:r>
              <a:rPr kumimoji="0" lang="de-DE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cs typeface="Times New Roman" pitchFamily="18" charset="0"/>
              </a:rPr>
              <a:t> </a:t>
            </a:r>
          </a:p>
          <a:p>
            <a:pPr lvl="0" defTabSz="540000" fontAlgn="base">
              <a:spcBef>
                <a:spcPts val="300"/>
              </a:spcBef>
              <a:spcAft>
                <a:spcPct val="0"/>
              </a:spcAft>
            </a:pP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		25.11. </a:t>
            </a:r>
            <a:r>
              <a:rPr lang="de-DE" sz="1400" b="1" dirty="0">
                <a:solidFill>
                  <a:srgbClr val="FF0000"/>
                </a:solidFill>
                <a:latin typeface="Goudy Old Style" pitchFamily="18" charset="0"/>
                <a:cs typeface="Times New Roman" pitchFamily="18" charset="0"/>
              </a:rPr>
              <a:t>		</a:t>
            </a:r>
            <a:r>
              <a:rPr lang="de-DE" sz="14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Schampus- und Austernabend</a:t>
            </a:r>
          </a:p>
          <a:p>
            <a:pPr lvl="0" defTabSz="540000" fontAlgn="base">
              <a:spcBef>
                <a:spcPts val="300"/>
              </a:spcBef>
              <a:spcAft>
                <a:spcPct val="0"/>
              </a:spcAft>
            </a:pPr>
            <a:r>
              <a:rPr kumimoji="0" lang="de-DE" sz="1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cs typeface="Times New Roman" pitchFamily="18" charset="0"/>
              </a:rPr>
              <a:t>		</a:t>
            </a: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25. &amp; 26.12. </a:t>
            </a:r>
            <a:r>
              <a:rPr lang="de-DE" sz="1400" b="1" dirty="0">
                <a:solidFill>
                  <a:srgbClr val="FF0000"/>
                </a:solidFill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4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Festliche Weihnachtsmenus</a:t>
            </a:r>
          </a:p>
          <a:p>
            <a:pPr lvl="0" defTabSz="540000" fontAlgn="base">
              <a:spcBef>
                <a:spcPts val="300"/>
              </a:spcBef>
              <a:spcAft>
                <a:spcPct val="0"/>
              </a:spcAft>
            </a:pPr>
            <a:r>
              <a:rPr kumimoji="0" lang="de-DE" sz="1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cs typeface="Times New Roman" pitchFamily="18" charset="0"/>
              </a:rPr>
              <a:t>		</a:t>
            </a: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31.12. </a:t>
            </a:r>
            <a:r>
              <a:rPr lang="de-DE" sz="1400" b="1" dirty="0">
                <a:solidFill>
                  <a:srgbClr val="FF0000"/>
                </a:solidFill>
                <a:latin typeface="Goudy Old Style" pitchFamily="18" charset="0"/>
                <a:cs typeface="Times New Roman" pitchFamily="18" charset="0"/>
              </a:rPr>
              <a:t>		</a:t>
            </a:r>
            <a:r>
              <a:rPr lang="de-DE" sz="14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Silvesterabend mit tollen Menus</a:t>
            </a:r>
          </a:p>
          <a:p>
            <a:pPr lvl="0" defTabSz="540000" fontAlgn="base">
              <a:spcBef>
                <a:spcPts val="300"/>
              </a:spcBef>
              <a:spcAft>
                <a:spcPct val="0"/>
              </a:spcAft>
            </a:pPr>
            <a:r>
              <a:rPr kumimoji="0" lang="de-DE" sz="1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cs typeface="Times New Roman" pitchFamily="18" charset="0"/>
              </a:rPr>
              <a:t>		</a:t>
            </a: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2.01.17</a:t>
            </a:r>
            <a:r>
              <a:rPr lang="de-DE" sz="1400" b="1" dirty="0">
                <a:solidFill>
                  <a:srgbClr val="FF0000"/>
                </a:solidFill>
                <a:latin typeface="Goudy Old Style" pitchFamily="18" charset="0"/>
                <a:cs typeface="Times New Roman" pitchFamily="18" charset="0"/>
              </a:rPr>
              <a:t>		</a:t>
            </a:r>
            <a:r>
              <a:rPr lang="de-DE" sz="14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Neujahrskonzert mit Maxim </a:t>
            </a:r>
            <a:r>
              <a:rPr lang="de-DE" sz="1400" b="1" dirty="0" err="1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Lando</a:t>
            </a:r>
            <a:endParaRPr lang="de-DE" sz="1400" b="1" dirty="0">
              <a:solidFill>
                <a:srgbClr val="C00000"/>
              </a:solidFill>
              <a:latin typeface="Script MT Bold" pitchFamily="66" charset="0"/>
              <a:cs typeface="Times New Roman" pitchFamily="18" charset="0"/>
            </a:endParaRPr>
          </a:p>
          <a:p>
            <a:pPr defTabSz="540000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		</a:t>
            </a:r>
          </a:p>
          <a:p>
            <a:pPr defTabSz="540000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lang="de-DE" sz="1400" b="1" dirty="0">
                <a:latin typeface="Goudy Old Style" pitchFamily="18" charset="0"/>
                <a:cs typeface="Times New Roman" pitchFamily="18" charset="0"/>
              </a:rPr>
              <a:t>		Details zu den jeweiligen Events sind kurz vorher auf unserer Homepage &amp; 		auf Facebook zu finden. </a:t>
            </a:r>
          </a:p>
          <a:p>
            <a:pPr lvl="2" defTabSz="540000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kumimoji="0" lang="de-DE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ea typeface="Calibri" pitchFamily="34" charset="0"/>
                <a:cs typeface="Times New Roman" pitchFamily="18" charset="0"/>
              </a:rPr>
              <a:t>	Wir freuen uns auf Ihren/Euren Besuch und bitten um jeweils rechtzeitige 	Anmeldung!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1080000"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ea typeface="Calibri" pitchFamily="34" charset="0"/>
                <a:cs typeface="Times New Roman" pitchFamily="18" charset="0"/>
              </a:rPr>
              <a:t>	</a:t>
            </a:r>
          </a:p>
          <a:p>
            <a:pPr marL="1080000"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ea typeface="Calibri" pitchFamily="34" charset="0"/>
                <a:cs typeface="Times New Roman" pitchFamily="18" charset="0"/>
              </a:rPr>
              <a:t>Das Haus &amp; Hof Team</a:t>
            </a:r>
          </a:p>
          <a:p>
            <a:pPr marL="1080000" lvl="2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1080000"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400" b="1" i="0" u="none" strike="noStrike" cap="none" normalizeH="0" baseline="0" dirty="0">
                <a:ln>
                  <a:noFill/>
                </a:ln>
                <a:effectLst/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Reservierungen unter 	06867 / 911 8591   oder  </a:t>
            </a:r>
          </a:p>
          <a:p>
            <a:pPr marL="1080000"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b="1" dirty="0"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kumimoji="0" lang="de-DE" sz="1400" b="1" i="0" u="none" strike="noStrike" cap="none" normalizeH="0" baseline="0" dirty="0">
                <a:ln>
                  <a:noFill/>
                </a:ln>
                <a:effectLst/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info@hausundhof-sehndorf.de</a:t>
            </a:r>
          </a:p>
          <a:p>
            <a:pPr marL="1080000"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b="1" dirty="0"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Weitere Infos:  	www.hausundhof-sehndorf.de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Bildschirmpräsentation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Goudy Old Style</vt:lpstr>
      <vt:lpstr>Script MT Bold</vt:lpstr>
      <vt:lpstr>Times New Roman</vt:lpstr>
      <vt:lpstr>Office Theme</vt:lpstr>
      <vt:lpstr>PowerPoint-Präsentation</vt:lpstr>
    </vt:vector>
  </TitlesOfParts>
  <Company>UNI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stephanie.kreis</dc:creator>
  <cp:lastModifiedBy>Steph &amp; Marko</cp:lastModifiedBy>
  <cp:revision>69</cp:revision>
  <cp:lastPrinted>2016-09-01T16:56:59Z</cp:lastPrinted>
  <dcterms:created xsi:type="dcterms:W3CDTF">2015-07-27T08:30:45Z</dcterms:created>
  <dcterms:modified xsi:type="dcterms:W3CDTF">2016-10-14T19:07:45Z</dcterms:modified>
</cp:coreProperties>
</file>